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64" r:id="rId5"/>
    <p:sldId id="259" r:id="rId6"/>
    <p:sldId id="265" r:id="rId7"/>
    <p:sldId id="266" r:id="rId8"/>
    <p:sldId id="261" r:id="rId9"/>
    <p:sldId id="262" r:id="rId10"/>
    <p:sldId id="269" r:id="rId11"/>
    <p:sldId id="257" r:id="rId12"/>
    <p:sldId id="270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39" d="100"/>
          <a:sy n="39" d="100"/>
        </p:scale>
        <p:origin x="24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6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7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8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0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72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6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3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8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0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8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3DBB6-131B-4259-81B8-DC5485E22B87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00C29-0CB3-4790-AD60-7B7BD7729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86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PartyTech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Marissa Miller, </a:t>
            </a:r>
            <a:r>
              <a:rPr lang="en-US" dirty="0" err="1" smtClean="0">
                <a:solidFill>
                  <a:schemeClr val="accent1"/>
                </a:solidFill>
              </a:rPr>
              <a:t>Kikito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Meraz</a:t>
            </a:r>
            <a:r>
              <a:rPr lang="en-US" dirty="0" smtClean="0">
                <a:solidFill>
                  <a:schemeClr val="accent1"/>
                </a:solidFill>
              </a:rPr>
              <a:t>, Bryn Loftness, Brandon Ward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99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ed solo cup in ha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600" y="1267200"/>
            <a:ext cx="4042799" cy="41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No&quot; Symbol 4"/>
          <p:cNvSpPr/>
          <p:nvPr/>
        </p:nvSpPr>
        <p:spPr>
          <a:xfrm>
            <a:off x="2861187" y="363794"/>
            <a:ext cx="6518787" cy="6272980"/>
          </a:xfrm>
          <a:prstGeom prst="noSmoking">
            <a:avLst>
              <a:gd name="adj" fmla="val 7611"/>
            </a:avLst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2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92" descr="IMG_1646.JPG"/>
          <p:cNvPicPr preferRelativeResize="0"/>
          <p:nvPr/>
        </p:nvPicPr>
        <p:blipFill rotWithShape="1">
          <a:blip r:embed="rId2">
            <a:alphaModFix/>
          </a:blip>
          <a:srcRect l="246" t="4749" r="2130" b="22044"/>
          <a:stretch/>
        </p:blipFill>
        <p:spPr>
          <a:xfrm>
            <a:off x="3497943" y="996591"/>
            <a:ext cx="5196113" cy="4864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78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5086"/>
            <a:ext cx="9144000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chemeClr val="accent6"/>
                </a:solidFill>
              </a:rPr>
              <a:t>Party Cup</a:t>
            </a:r>
            <a:endParaRPr lang="en-US" sz="16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92" descr="IMG_1646.JPG"/>
          <p:cNvPicPr preferRelativeResize="0"/>
          <p:nvPr/>
        </p:nvPicPr>
        <p:blipFill rotWithShape="1">
          <a:blip r:embed="rId2">
            <a:alphaModFix/>
          </a:blip>
          <a:srcRect l="246" t="4749" r="2130" b="22044"/>
          <a:stretch/>
        </p:blipFill>
        <p:spPr>
          <a:xfrm>
            <a:off x="1207031" y="996591"/>
            <a:ext cx="5196113" cy="48648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499124" y="1163737"/>
            <a:ext cx="50144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/>
            <a:r>
              <a:rPr lang="en" dirty="0" smtClean="0">
                <a:solidFill>
                  <a:schemeClr val="accent4"/>
                </a:solidFill>
              </a:rPr>
              <a:t>3D Printed</a:t>
            </a:r>
          </a:p>
          <a:p>
            <a:pPr marL="228600" lvl="0"/>
            <a:endParaRPr lang="en" dirty="0" smtClean="0">
              <a:solidFill>
                <a:schemeClr val="accent4"/>
              </a:solidFill>
            </a:endParaRPr>
          </a:p>
          <a:p>
            <a:pPr marL="228600" lvl="0"/>
            <a:endParaRPr lang="en" dirty="0" smtClean="0">
              <a:solidFill>
                <a:schemeClr val="accent4"/>
              </a:solidFill>
            </a:endParaRPr>
          </a:p>
          <a:p>
            <a:pPr marL="228600" lvl="0"/>
            <a:r>
              <a:rPr lang="en" dirty="0" smtClean="0">
                <a:solidFill>
                  <a:schemeClr val="accent4"/>
                </a:solidFill>
              </a:rPr>
              <a:t>“Fish-Hook” Corner</a:t>
            </a:r>
          </a:p>
          <a:p>
            <a:pPr marL="228600" lvl="0"/>
            <a:endParaRPr lang="en" dirty="0" smtClean="0">
              <a:solidFill>
                <a:schemeClr val="accent4"/>
              </a:solidFill>
            </a:endParaRPr>
          </a:p>
          <a:p>
            <a:pPr marL="228600" lvl="0"/>
            <a:endParaRPr lang="en" dirty="0" smtClean="0">
              <a:solidFill>
                <a:schemeClr val="accent4"/>
              </a:solidFill>
            </a:endParaRPr>
          </a:p>
          <a:p>
            <a:pPr marL="228600" lvl="0"/>
            <a:r>
              <a:rPr lang="en" dirty="0" smtClean="0">
                <a:solidFill>
                  <a:schemeClr val="accent4"/>
                </a:solidFill>
              </a:rPr>
              <a:t>Leak Proof</a:t>
            </a:r>
          </a:p>
          <a:p>
            <a:pPr marL="228600" lvl="0"/>
            <a:endParaRPr lang="en" dirty="0" smtClean="0">
              <a:solidFill>
                <a:schemeClr val="accent4"/>
              </a:solidFill>
            </a:endParaRPr>
          </a:p>
          <a:p>
            <a:pPr marL="228600" lvl="0"/>
            <a:endParaRPr lang="en" dirty="0" smtClean="0">
              <a:solidFill>
                <a:schemeClr val="accent4"/>
              </a:solidFill>
            </a:endParaRPr>
          </a:p>
          <a:p>
            <a:pPr marL="228600" lvl="0">
              <a:buClr>
                <a:srgbClr val="FFFFFF"/>
              </a:buClr>
            </a:pPr>
            <a:r>
              <a:rPr lang="en" dirty="0" smtClean="0">
                <a:solidFill>
                  <a:schemeClr val="accent4"/>
                </a:solidFill>
              </a:rPr>
              <a:t>Protects Against Drink Spiking - Area&lt;</a:t>
            </a:r>
            <a:r>
              <a:rPr lang="en" u="sng" dirty="0" smtClean="0">
                <a:solidFill>
                  <a:schemeClr val="accent4"/>
                </a:solidFill>
              </a:rPr>
              <a:t>0.05 in</a:t>
            </a:r>
            <a:r>
              <a:rPr lang="en" u="sng" baseline="30000" dirty="0" smtClean="0">
                <a:solidFill>
                  <a:schemeClr val="accent4"/>
                </a:solidFill>
              </a:rPr>
              <a:t>2</a:t>
            </a:r>
          </a:p>
          <a:p>
            <a:pPr marL="228600" lvl="0">
              <a:buClr>
                <a:srgbClr val="FFFFFF"/>
              </a:buClr>
            </a:pPr>
            <a:endParaRPr lang="en" u="sng" dirty="0" smtClean="0">
              <a:solidFill>
                <a:schemeClr val="accent4"/>
              </a:solidFill>
            </a:endParaRPr>
          </a:p>
          <a:p>
            <a:pPr marL="228600" lvl="0">
              <a:buClr>
                <a:srgbClr val="FFFFFF"/>
              </a:buClr>
            </a:pPr>
            <a:endParaRPr lang="en" u="sng" dirty="0" smtClean="0">
              <a:solidFill>
                <a:schemeClr val="accent4"/>
              </a:solidFill>
            </a:endParaRPr>
          </a:p>
          <a:p>
            <a:pPr marL="228600" lvl="0">
              <a:buClr>
                <a:srgbClr val="FFFFFF"/>
              </a:buClr>
            </a:pPr>
            <a:r>
              <a:rPr lang="en" dirty="0" smtClean="0">
                <a:solidFill>
                  <a:schemeClr val="accent4"/>
                </a:solidFill>
              </a:rPr>
              <a:t>Limits Alcohol Intake</a:t>
            </a:r>
          </a:p>
          <a:p>
            <a:pPr marL="228600" lvl="0">
              <a:buClr>
                <a:srgbClr val="FFFFFF"/>
              </a:buClr>
            </a:pPr>
            <a:endParaRPr lang="en" dirty="0" smtClean="0">
              <a:solidFill>
                <a:schemeClr val="accent4"/>
              </a:solidFill>
            </a:endParaRPr>
          </a:p>
          <a:p>
            <a:pPr marL="228600" lvl="0">
              <a:buClr>
                <a:srgbClr val="FFFFFF"/>
              </a:buClr>
            </a:pPr>
            <a:r>
              <a:rPr lang="en" dirty="0" smtClean="0">
                <a:solidFill>
                  <a:schemeClr val="accent4"/>
                </a:solidFill>
              </a:rPr>
              <a:t/>
            </a:r>
            <a:br>
              <a:rPr lang="en" dirty="0" smtClean="0">
                <a:solidFill>
                  <a:schemeClr val="accent4"/>
                </a:solidFill>
              </a:rPr>
            </a:br>
            <a:r>
              <a:rPr lang="en" dirty="0" smtClean="0">
                <a:solidFill>
                  <a:schemeClr val="accent4"/>
                </a:solidFill>
              </a:rPr>
              <a:t>Secure Lid</a:t>
            </a:r>
          </a:p>
        </p:txBody>
      </p:sp>
    </p:spTree>
    <p:extLst>
      <p:ext uri="{BB962C8B-B14F-4D97-AF65-F5344CB8AC3E}">
        <p14:creationId xmlns:p14="http://schemas.microsoft.com/office/powerpoint/2010/main" val="25518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6600" dirty="0" err="1" smtClean="0">
                <a:solidFill>
                  <a:srgbClr val="FF0000"/>
                </a:solidFill>
              </a:rPr>
              <a:t>PartyTech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Marissa Miller, </a:t>
            </a:r>
            <a:r>
              <a:rPr lang="en-US" dirty="0" err="1" smtClean="0">
                <a:solidFill>
                  <a:schemeClr val="accent1"/>
                </a:solidFill>
              </a:rPr>
              <a:t>Kikito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Meraz</a:t>
            </a:r>
            <a:r>
              <a:rPr lang="en-US" dirty="0" smtClean="0">
                <a:solidFill>
                  <a:schemeClr val="accent1"/>
                </a:solidFill>
              </a:rPr>
              <a:t>, Bryn Loftness, Brandon Ward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0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5496" y="2017071"/>
            <a:ext cx="42481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2"/>
                </a:solidFill>
              </a:rPr>
              <a:t>1/10</a:t>
            </a:r>
            <a:endParaRPr lang="en-US" sz="1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8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75496" y="2017071"/>
            <a:ext cx="42481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chemeClr val="accent2"/>
                </a:solidFill>
              </a:rPr>
              <a:t>4</a:t>
            </a:r>
            <a:r>
              <a:rPr lang="en-US" sz="16600" dirty="0" smtClean="0">
                <a:solidFill>
                  <a:schemeClr val="accent2"/>
                </a:solidFill>
              </a:rPr>
              <a:t>/10</a:t>
            </a:r>
            <a:endParaRPr lang="en-US" sz="1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PartyTech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Marissa Miller, </a:t>
            </a:r>
            <a:r>
              <a:rPr lang="en-US" dirty="0" err="1" smtClean="0">
                <a:solidFill>
                  <a:schemeClr val="accent1"/>
                </a:solidFill>
              </a:rPr>
              <a:t>Kikito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Meraz</a:t>
            </a:r>
            <a:r>
              <a:rPr lang="en-US" dirty="0" smtClean="0">
                <a:solidFill>
                  <a:schemeClr val="accent1"/>
                </a:solidFill>
              </a:rPr>
              <a:t>, Bryn Loftness, Brandon Ward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4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iking A Girls Drink (Social Experiment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58" end="162538.8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0" y="1972622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PartyTech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Marissa Miller, </a:t>
            </a:r>
            <a:r>
              <a:rPr lang="en-US" dirty="0" err="1" smtClean="0">
                <a:solidFill>
                  <a:schemeClr val="accent1"/>
                </a:solidFill>
              </a:rPr>
              <a:t>Kikito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Meraz</a:t>
            </a:r>
            <a:r>
              <a:rPr lang="en-US" dirty="0" smtClean="0">
                <a:solidFill>
                  <a:schemeClr val="accent1"/>
                </a:solidFill>
              </a:rPr>
              <a:t>, Bryn Loftness, Brandon Ward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70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5086"/>
            <a:ext cx="9144000" cy="2387600"/>
          </a:xfrm>
        </p:spPr>
        <p:txBody>
          <a:bodyPr>
            <a:normAutofit/>
          </a:bodyPr>
          <a:lstStyle/>
          <a:p>
            <a:r>
              <a:rPr lang="en-US" sz="16600" dirty="0" smtClean="0">
                <a:solidFill>
                  <a:schemeClr val="accent6"/>
                </a:solidFill>
              </a:rPr>
              <a:t>Party Cup</a:t>
            </a:r>
            <a:endParaRPr lang="en-US" sz="16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6546" y="1347259"/>
            <a:ext cx="3500254" cy="442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76" descr="Inventor Picture o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270" y="4973389"/>
            <a:ext cx="2502799" cy="15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77" descr="Inventor Picure tw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117" y="3360949"/>
            <a:ext cx="5589107" cy="1390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889" y="258564"/>
            <a:ext cx="4111560" cy="2811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94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red solo cup in ha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600" y="1267200"/>
            <a:ext cx="4042799" cy="41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62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1403</TotalTime>
  <Words>72</Words>
  <Application>Microsoft Office PowerPoint</Application>
  <PresentationFormat>Widescreen</PresentationFormat>
  <Paragraphs>27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PartyTech</vt:lpstr>
      <vt:lpstr>PowerPoint Presentation</vt:lpstr>
      <vt:lpstr>PowerPoint Presentation</vt:lpstr>
      <vt:lpstr>PartyTech</vt:lpstr>
      <vt:lpstr>PowerPoint Presentation</vt:lpstr>
      <vt:lpstr>PartyTech</vt:lpstr>
      <vt:lpstr>Party Cup</vt:lpstr>
      <vt:lpstr>PowerPoint Presentation</vt:lpstr>
      <vt:lpstr>PowerPoint Presentation</vt:lpstr>
      <vt:lpstr>PowerPoint Presentation</vt:lpstr>
      <vt:lpstr>PowerPoint Presentation</vt:lpstr>
      <vt:lpstr>Party Cup</vt:lpstr>
      <vt:lpstr>PowerPoint Presentation</vt:lpstr>
      <vt:lpstr>PartyTech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PartyTech</dc:title>
  <dc:creator>Bryn Loftness</dc:creator>
  <cp:lastModifiedBy>Bryn Loftness</cp:lastModifiedBy>
  <cp:revision>12</cp:revision>
  <dcterms:created xsi:type="dcterms:W3CDTF">2017-10-24T23:41:11Z</dcterms:created>
  <dcterms:modified xsi:type="dcterms:W3CDTF">2017-10-25T23:05:06Z</dcterms:modified>
</cp:coreProperties>
</file>